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259" r:id="rId2"/>
    <p:sldId id="257" r:id="rId3"/>
    <p:sldId id="266" r:id="rId4"/>
    <p:sldId id="265" r:id="rId5"/>
    <p:sldId id="289" r:id="rId6"/>
    <p:sldId id="290" r:id="rId7"/>
    <p:sldId id="291" r:id="rId8"/>
    <p:sldId id="292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4" r:id="rId20"/>
    <p:sldId id="285" r:id="rId21"/>
    <p:sldId id="286" r:id="rId22"/>
    <p:sldId id="287" r:id="rId23"/>
    <p:sldId id="288" r:id="rId24"/>
    <p:sldId id="282" r:id="rId25"/>
    <p:sldId id="297" r:id="rId26"/>
    <p:sldId id="296" r:id="rId27"/>
    <p:sldId id="295" r:id="rId28"/>
    <p:sldId id="294" r:id="rId29"/>
    <p:sldId id="293" r:id="rId30"/>
    <p:sldId id="298" r:id="rId31"/>
    <p:sldId id="299" r:id="rId32"/>
    <p:sldId id="283" r:id="rId33"/>
    <p:sldId id="258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7"/>
    <p:restoredTop sz="94694"/>
  </p:normalViewPr>
  <p:slideViewPr>
    <p:cSldViewPr snapToGrid="0">
      <p:cViewPr varScale="1">
        <p:scale>
          <a:sx n="155" d="100"/>
          <a:sy n="155" d="100"/>
        </p:scale>
        <p:origin x="2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21D8C-C674-074B-B1DF-9939A49DB494}" type="datetimeFigureOut">
              <a:rPr lang="en-US" smtClean="0"/>
              <a:t>11/4/23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B0EE9-74C8-2649-A400-57A5A7B94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2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02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97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41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95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68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16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25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77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63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4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59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48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65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5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873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331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68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2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54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980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25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063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988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868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814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54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53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44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91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80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69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0EE9-74C8-2649-A400-57A5A7B94C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373E-BC47-694F-9A38-9874987843E4}" type="datetimeFigureOut">
              <a:rPr lang="en-US" smtClean="0"/>
              <a:t>11/4/23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DE6E-71AE-D748-AAF1-EB12512FB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373E-BC47-694F-9A38-9874987843E4}" type="datetimeFigureOut">
              <a:rPr lang="en-US" smtClean="0"/>
              <a:t>11/4/23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DE6E-71AE-D748-AAF1-EB12512FB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373E-BC47-694F-9A38-9874987843E4}" type="datetimeFigureOut">
              <a:rPr lang="en-US" smtClean="0"/>
              <a:t>11/4/23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DE6E-71AE-D748-AAF1-EB12512FB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7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373E-BC47-694F-9A38-9874987843E4}" type="datetimeFigureOut">
              <a:rPr lang="en-US" smtClean="0"/>
              <a:t>11/4/23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DE6E-71AE-D748-AAF1-EB12512FB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3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373E-BC47-694F-9A38-9874987843E4}" type="datetimeFigureOut">
              <a:rPr lang="en-US" smtClean="0"/>
              <a:t>11/4/23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DE6E-71AE-D748-AAF1-EB12512FB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4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373E-BC47-694F-9A38-9874987843E4}" type="datetimeFigureOut">
              <a:rPr lang="en-US" smtClean="0"/>
              <a:t>11/4/23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DE6E-71AE-D748-AAF1-EB12512FB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373E-BC47-694F-9A38-9874987843E4}" type="datetimeFigureOut">
              <a:rPr lang="en-US" smtClean="0"/>
              <a:t>11/4/23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DE6E-71AE-D748-AAF1-EB12512FB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4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373E-BC47-694F-9A38-9874987843E4}" type="datetimeFigureOut">
              <a:rPr lang="en-US" smtClean="0"/>
              <a:t>11/4/23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DE6E-71AE-D748-AAF1-EB12512FB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3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373E-BC47-694F-9A38-9874987843E4}" type="datetimeFigureOut">
              <a:rPr lang="en-US" smtClean="0"/>
              <a:t>11/4/23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DE6E-71AE-D748-AAF1-EB12512FB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5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373E-BC47-694F-9A38-9874987843E4}" type="datetimeFigureOut">
              <a:rPr lang="en-US" smtClean="0"/>
              <a:t>11/4/23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DE6E-71AE-D748-AAF1-EB12512FB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0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373E-BC47-694F-9A38-9874987843E4}" type="datetimeFigureOut">
              <a:rPr lang="en-US" smtClean="0"/>
              <a:t>11/4/23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DE6E-71AE-D748-AAF1-EB12512FB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2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6373E-BC47-694F-9A38-9874987843E4}" type="datetimeFigureOut">
              <a:rPr lang="en-US" smtClean="0"/>
              <a:t>11/4/23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8DE6E-71AE-D748-AAF1-EB12512FB0B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erson in a parachute over mountains&#10;&#10;Description automatically generated">
            <a:extLst>
              <a:ext uri="{FF2B5EF4-FFF2-40B4-BE49-F238E27FC236}">
                <a16:creationId xmlns:a16="http://schemas.microsoft.com/office/drawing/2014/main" id="{DC4FD8D5-BB01-B455-D446-86BBDD28E1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5037" t="14943" b="442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3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71CD39-131F-8A60-3950-08508A9DAB01}"/>
              </a:ext>
            </a:extLst>
          </p:cNvPr>
          <p:cNvSpPr txBox="1"/>
          <p:nvPr/>
        </p:nvSpPr>
        <p:spPr>
          <a:xfrm>
            <a:off x="0" y="1293223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>
                <a:solidFill>
                  <a:schemeClr val="bg1"/>
                </a:solidFill>
                <a:latin typeface="Smart Kid" panose="02000500000000000000" pitchFamily="2" charset="77"/>
              </a:rPr>
              <a:t>Living With Freedom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286FA2-963F-E54B-50B6-CF850B7BABCA}"/>
              </a:ext>
            </a:extLst>
          </p:cNvPr>
          <p:cNvSpPr txBox="1"/>
          <p:nvPr/>
        </p:nvSpPr>
        <p:spPr>
          <a:xfrm>
            <a:off x="0" y="240121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+mj-lt"/>
              </a:rPr>
              <a:t>‘the truth will set you free’ </a:t>
            </a:r>
            <a:r>
              <a:rPr lang="en-AU" sz="2400" dirty="0">
                <a:solidFill>
                  <a:schemeClr val="bg1"/>
                </a:solidFill>
                <a:latin typeface="+mj-lt"/>
              </a:rPr>
              <a:t>JOHN 8:32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396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B1BD54-E297-D7B5-6E00-C58FAC006508}"/>
              </a:ext>
            </a:extLst>
          </p:cNvPr>
          <p:cNvSpPr txBox="1"/>
          <p:nvPr/>
        </p:nvSpPr>
        <p:spPr>
          <a:xfrm>
            <a:off x="4158532" y="1192692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Family and Culture of origin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C64EB8-B17D-D3CE-F316-ED3C04B29FB8}"/>
              </a:ext>
            </a:extLst>
          </p:cNvPr>
          <p:cNvSpPr txBox="1"/>
          <p:nvPr/>
        </p:nvSpPr>
        <p:spPr>
          <a:xfrm>
            <a:off x="250457" y="1798765"/>
            <a:ext cx="3645683" cy="1969770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+mj-lt"/>
              </a:rPr>
              <a:t>IDENTITY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+mj-lt"/>
              </a:rPr>
              <a:t>SHAPERS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7C1EF4-B357-D209-0A99-F17D86EBF7C3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E53BE7-7457-8499-7FA9-B76BF5E10E5A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76013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B1BD54-E297-D7B5-6E00-C58FAC006508}"/>
              </a:ext>
            </a:extLst>
          </p:cNvPr>
          <p:cNvSpPr txBox="1"/>
          <p:nvPr/>
        </p:nvSpPr>
        <p:spPr>
          <a:xfrm>
            <a:off x="4158532" y="1192692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Family and Culture of origin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993EC-3B6C-6545-373E-ECB18B20AB4D}"/>
              </a:ext>
            </a:extLst>
          </p:cNvPr>
          <p:cNvSpPr txBox="1"/>
          <p:nvPr/>
        </p:nvSpPr>
        <p:spPr>
          <a:xfrm>
            <a:off x="4158532" y="1750608"/>
            <a:ext cx="4651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Good and / or bad words spoken to and over us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C64EB8-B17D-D3CE-F316-ED3C04B29FB8}"/>
              </a:ext>
            </a:extLst>
          </p:cNvPr>
          <p:cNvSpPr txBox="1"/>
          <p:nvPr/>
        </p:nvSpPr>
        <p:spPr>
          <a:xfrm>
            <a:off x="250457" y="1798765"/>
            <a:ext cx="3645683" cy="1969770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+mj-lt"/>
              </a:rPr>
              <a:t>IDENTITY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+mj-lt"/>
              </a:rPr>
              <a:t>SHAPERS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0BB7B-7C7B-2209-16A2-8C6DBF882B83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3E734-ADA6-3F9A-D754-6D6851D99E02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67394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B1BD54-E297-D7B5-6E00-C58FAC006508}"/>
              </a:ext>
            </a:extLst>
          </p:cNvPr>
          <p:cNvSpPr txBox="1"/>
          <p:nvPr/>
        </p:nvSpPr>
        <p:spPr>
          <a:xfrm>
            <a:off x="4158532" y="1192692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Family and Culture of origin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993EC-3B6C-6545-373E-ECB18B20AB4D}"/>
              </a:ext>
            </a:extLst>
          </p:cNvPr>
          <p:cNvSpPr txBox="1"/>
          <p:nvPr/>
        </p:nvSpPr>
        <p:spPr>
          <a:xfrm>
            <a:off x="4158532" y="1750608"/>
            <a:ext cx="4651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Good and / or bad words spoken to and over us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FDFFC-D15E-24EA-52AF-2720FB4C8234}"/>
              </a:ext>
            </a:extLst>
          </p:cNvPr>
          <p:cNvSpPr txBox="1"/>
          <p:nvPr/>
        </p:nvSpPr>
        <p:spPr>
          <a:xfrm>
            <a:off x="4158527" y="2661229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Good and /or harm done to 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C64EB8-B17D-D3CE-F316-ED3C04B29FB8}"/>
              </a:ext>
            </a:extLst>
          </p:cNvPr>
          <p:cNvSpPr txBox="1"/>
          <p:nvPr/>
        </p:nvSpPr>
        <p:spPr>
          <a:xfrm>
            <a:off x="250457" y="1798765"/>
            <a:ext cx="3645683" cy="1969770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+mj-lt"/>
              </a:rPr>
              <a:t>IDENTITY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+mj-lt"/>
              </a:rPr>
              <a:t>SHAPERS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62E052-6E7D-22E3-F2B7-5050C061E3DF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8EF1D4-606F-559D-0A4D-FCF6400C089D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55519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B1BD54-E297-D7B5-6E00-C58FAC006508}"/>
              </a:ext>
            </a:extLst>
          </p:cNvPr>
          <p:cNvSpPr txBox="1"/>
          <p:nvPr/>
        </p:nvSpPr>
        <p:spPr>
          <a:xfrm>
            <a:off x="4158532" y="1192692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Family and Culture of origin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993EC-3B6C-6545-373E-ECB18B20AB4D}"/>
              </a:ext>
            </a:extLst>
          </p:cNvPr>
          <p:cNvSpPr txBox="1"/>
          <p:nvPr/>
        </p:nvSpPr>
        <p:spPr>
          <a:xfrm>
            <a:off x="4158532" y="1750608"/>
            <a:ext cx="4651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Good and / or bad words spoken to and over us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FDFFC-D15E-24EA-52AF-2720FB4C8234}"/>
              </a:ext>
            </a:extLst>
          </p:cNvPr>
          <p:cNvSpPr txBox="1"/>
          <p:nvPr/>
        </p:nvSpPr>
        <p:spPr>
          <a:xfrm>
            <a:off x="4158527" y="2661229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Good and /or harm done to 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44CD92-51AE-35DE-2D54-C4F5AC2F0BD5}"/>
              </a:ext>
            </a:extLst>
          </p:cNvPr>
          <p:cNvSpPr txBox="1"/>
          <p:nvPr/>
        </p:nvSpPr>
        <p:spPr>
          <a:xfrm>
            <a:off x="4158528" y="3244794"/>
            <a:ext cx="498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Good and / or bad things happening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C64EB8-B17D-D3CE-F316-ED3C04B29FB8}"/>
              </a:ext>
            </a:extLst>
          </p:cNvPr>
          <p:cNvSpPr txBox="1"/>
          <p:nvPr/>
        </p:nvSpPr>
        <p:spPr>
          <a:xfrm>
            <a:off x="250457" y="1798765"/>
            <a:ext cx="3645683" cy="1969770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+mj-lt"/>
              </a:rPr>
              <a:t>IDENTITY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+mj-lt"/>
              </a:rPr>
              <a:t>SHAPERS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E10AD3-7BBE-CC4F-CF9F-5CE35FEAC935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25778-086C-F886-6C05-2A136DC15ADE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99883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B1BD54-E297-D7B5-6E00-C58FAC006508}"/>
              </a:ext>
            </a:extLst>
          </p:cNvPr>
          <p:cNvSpPr txBox="1"/>
          <p:nvPr/>
        </p:nvSpPr>
        <p:spPr>
          <a:xfrm>
            <a:off x="4158532" y="1192692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Family and Culture of origin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993EC-3B6C-6545-373E-ECB18B20AB4D}"/>
              </a:ext>
            </a:extLst>
          </p:cNvPr>
          <p:cNvSpPr txBox="1"/>
          <p:nvPr/>
        </p:nvSpPr>
        <p:spPr>
          <a:xfrm>
            <a:off x="4158532" y="1750608"/>
            <a:ext cx="4651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Good and / or bad words spoken to and over us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FDFFC-D15E-24EA-52AF-2720FB4C8234}"/>
              </a:ext>
            </a:extLst>
          </p:cNvPr>
          <p:cNvSpPr txBox="1"/>
          <p:nvPr/>
        </p:nvSpPr>
        <p:spPr>
          <a:xfrm>
            <a:off x="4158527" y="2661229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Good and /or harm done to 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44CD92-51AE-35DE-2D54-C4F5AC2F0BD5}"/>
              </a:ext>
            </a:extLst>
          </p:cNvPr>
          <p:cNvSpPr txBox="1"/>
          <p:nvPr/>
        </p:nvSpPr>
        <p:spPr>
          <a:xfrm>
            <a:off x="4158528" y="3244794"/>
            <a:ext cx="498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Good and / or bad things happening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F2439-B764-99C0-CDE2-3378C9A9F1A2}"/>
              </a:ext>
            </a:extLst>
          </p:cNvPr>
          <p:cNvSpPr txBox="1"/>
          <p:nvPr/>
        </p:nvSpPr>
        <p:spPr>
          <a:xfrm>
            <a:off x="4158528" y="3808043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own failures and / or successes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C64EB8-B17D-D3CE-F316-ED3C04B29FB8}"/>
              </a:ext>
            </a:extLst>
          </p:cNvPr>
          <p:cNvSpPr txBox="1"/>
          <p:nvPr/>
        </p:nvSpPr>
        <p:spPr>
          <a:xfrm>
            <a:off x="250457" y="1798765"/>
            <a:ext cx="3645683" cy="1969770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+mj-lt"/>
              </a:rPr>
              <a:t>IDENTITY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+mj-lt"/>
              </a:rPr>
              <a:t>SHAPERS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39551-FCFA-65B6-A1D1-43DA5DF43A67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8D664-F55D-A9EC-BE5F-EA8815FBAFEA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30331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37C564-566C-E10A-7169-F96D7243275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388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B7458C-48C7-1988-1FA2-30F0B6F55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775595"/>
            <a:ext cx="9144000" cy="3776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4F2439-B764-99C0-CDE2-3378C9A9F1A2}"/>
              </a:ext>
            </a:extLst>
          </p:cNvPr>
          <p:cNvSpPr txBox="1"/>
          <p:nvPr/>
        </p:nvSpPr>
        <p:spPr>
          <a:xfrm>
            <a:off x="127220" y="2125474"/>
            <a:ext cx="7092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i="1" baseline="30000" dirty="0">
                <a:solidFill>
                  <a:schemeClr val="bg1"/>
                </a:solidFill>
              </a:rPr>
              <a:t>*</a:t>
            </a:r>
            <a:r>
              <a:rPr lang="en-AU" sz="3200" i="1" dirty="0">
                <a:solidFill>
                  <a:schemeClr val="bg1"/>
                </a:solidFill>
              </a:rPr>
              <a:t>Past performance is not a reliable indicator of future performance.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C98D70-CC45-88D6-F2BB-23A67682E348}"/>
              </a:ext>
            </a:extLst>
          </p:cNvPr>
          <p:cNvSpPr txBox="1"/>
          <p:nvPr/>
        </p:nvSpPr>
        <p:spPr>
          <a:xfrm>
            <a:off x="5367131" y="4401759"/>
            <a:ext cx="34826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www.industrysuper.com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ADE35A-037A-C4D9-8CB6-21927BF22ED4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1F2C43-C46C-1AB6-A3C3-6145821EC33C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12063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C46C8E-0EBB-42F2-6D95-5EEAAEB332AC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 God made 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C64EB8-B17D-D3CE-F316-ED3C04B29FB8}"/>
              </a:ext>
            </a:extLst>
          </p:cNvPr>
          <p:cNvSpPr txBox="1"/>
          <p:nvPr/>
        </p:nvSpPr>
        <p:spPr>
          <a:xfrm>
            <a:off x="250458" y="1631790"/>
            <a:ext cx="3144750" cy="1231106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+mj-lt"/>
              </a:rPr>
              <a:t>IDENTITY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74972-ABE1-7B6F-B61A-46B9D4AE50BD}"/>
              </a:ext>
            </a:extLst>
          </p:cNvPr>
          <p:cNvSpPr/>
          <p:nvPr/>
        </p:nvSpPr>
        <p:spPr>
          <a:xfrm>
            <a:off x="3465575" y="1631790"/>
            <a:ext cx="5288811" cy="1231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44546A"/>
              </a:solidFill>
            </a:endParaRPr>
          </a:p>
          <a:p>
            <a:pPr algn="ctr"/>
            <a:r>
              <a:rPr lang="en-US" sz="3200" dirty="0">
                <a:solidFill>
                  <a:srgbClr val="44546A"/>
                </a:solidFill>
              </a:rPr>
              <a:t>The past does not have to be an indicator of future failure </a:t>
            </a:r>
          </a:p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D6F79E-9141-3D08-5359-139001B6607C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50124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4C64EB8-B17D-D3CE-F316-ED3C04B29FB8}"/>
              </a:ext>
            </a:extLst>
          </p:cNvPr>
          <p:cNvSpPr txBox="1"/>
          <p:nvPr/>
        </p:nvSpPr>
        <p:spPr>
          <a:xfrm>
            <a:off x="250458" y="1631790"/>
            <a:ext cx="3144750" cy="1231106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+mj-lt"/>
              </a:rPr>
              <a:t>IDENTITY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3E0FF-5F43-90C5-9D2E-C0CC962551F1}"/>
              </a:ext>
            </a:extLst>
          </p:cNvPr>
          <p:cNvSpPr txBox="1"/>
          <p:nvPr/>
        </p:nvSpPr>
        <p:spPr>
          <a:xfrm>
            <a:off x="250458" y="2963480"/>
            <a:ext cx="8503928" cy="1077218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+mj-lt"/>
              </a:rPr>
              <a:t>We are all to some degree products of our past, but we do not have to be prisoners to 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74972-ABE1-7B6F-B61A-46B9D4AE50BD}"/>
              </a:ext>
            </a:extLst>
          </p:cNvPr>
          <p:cNvSpPr/>
          <p:nvPr/>
        </p:nvSpPr>
        <p:spPr>
          <a:xfrm>
            <a:off x="3465575" y="1631790"/>
            <a:ext cx="5288811" cy="1231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44546A"/>
              </a:solidFill>
            </a:endParaRPr>
          </a:p>
          <a:p>
            <a:pPr algn="ctr"/>
            <a:r>
              <a:rPr lang="en-US" sz="3200" dirty="0">
                <a:solidFill>
                  <a:srgbClr val="44546A"/>
                </a:solidFill>
              </a:rPr>
              <a:t>The past does not have to be an indicator of future failure </a:t>
            </a:r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E0C5B8-9A07-32F5-E192-E963E059CE7A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A674EC-B6B1-4855-DA5C-F33A83372C1B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65693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4C64EB8-B17D-D3CE-F316-ED3C04B29FB8}"/>
              </a:ext>
            </a:extLst>
          </p:cNvPr>
          <p:cNvSpPr txBox="1"/>
          <p:nvPr/>
        </p:nvSpPr>
        <p:spPr>
          <a:xfrm>
            <a:off x="258408" y="1281564"/>
            <a:ext cx="2940799" cy="3016210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+mj-lt"/>
              </a:rPr>
              <a:t>ADOPT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+mj-lt"/>
              </a:rPr>
              <a:t>GOD’S VIEW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+mj-lt"/>
              </a:rPr>
              <a:t>OF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1B9E6D-7A8E-B0A4-0898-CCC9C02B8562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F7C0B0-B1D6-CDA6-A229-7555BEBAEC93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34131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B1BD54-E297-D7B5-6E00-C58FAC006508}"/>
              </a:ext>
            </a:extLst>
          </p:cNvPr>
          <p:cNvSpPr txBox="1"/>
          <p:nvPr/>
        </p:nvSpPr>
        <p:spPr>
          <a:xfrm>
            <a:off x="3408724" y="899901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Created in his image: </a:t>
            </a:r>
            <a:r>
              <a:rPr lang="en-US" sz="2200" dirty="0">
                <a:solidFill>
                  <a:schemeClr val="bg1"/>
                </a:solidFill>
              </a:rPr>
              <a:t>GENESIS 1:27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46EC3-3130-D34E-AEC5-82B810872376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EF6C6F-B729-22FE-315C-759785667DB5}"/>
              </a:ext>
            </a:extLst>
          </p:cNvPr>
          <p:cNvSpPr txBox="1"/>
          <p:nvPr/>
        </p:nvSpPr>
        <p:spPr>
          <a:xfrm>
            <a:off x="258408" y="1281564"/>
            <a:ext cx="2940799" cy="3016210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+mj-lt"/>
              </a:rPr>
              <a:t>ADOPT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+mj-lt"/>
              </a:rPr>
              <a:t>GOD’S VIEW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+mj-lt"/>
              </a:rPr>
              <a:t>OF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340A6B-D167-AB2A-C5E4-8FB477AFABEA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5795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C46C8E-0EBB-42F2-6D95-5EEAAEB332AC}"/>
              </a:ext>
            </a:extLst>
          </p:cNvPr>
          <p:cNvSpPr txBox="1"/>
          <p:nvPr/>
        </p:nvSpPr>
        <p:spPr>
          <a:xfrm>
            <a:off x="0" y="1234800"/>
            <a:ext cx="9143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 God made you to be </a:t>
            </a:r>
            <a:endParaRPr lang="en-US" sz="60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E2DCDC-F95B-67D0-4827-894AE339F5B8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66565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B1BD54-E297-D7B5-6E00-C58FAC006508}"/>
              </a:ext>
            </a:extLst>
          </p:cNvPr>
          <p:cNvSpPr txBox="1"/>
          <p:nvPr/>
        </p:nvSpPr>
        <p:spPr>
          <a:xfrm>
            <a:off x="3408724" y="899901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Created in his image: </a:t>
            </a:r>
            <a:r>
              <a:rPr lang="en-US" sz="2200" dirty="0"/>
              <a:t>GENESIS 1:27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993EC-3B6C-6545-373E-ECB18B20AB4D}"/>
              </a:ext>
            </a:extLst>
          </p:cNvPr>
          <p:cNvSpPr txBox="1"/>
          <p:nvPr/>
        </p:nvSpPr>
        <p:spPr>
          <a:xfrm>
            <a:off x="3408724" y="1457817"/>
            <a:ext cx="5735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Sinner God loves: </a:t>
            </a:r>
            <a:r>
              <a:rPr lang="en-US" sz="2200" dirty="0">
                <a:solidFill>
                  <a:schemeClr val="bg1"/>
                </a:solidFill>
              </a:rPr>
              <a:t>GEN.3:1-24 &amp; ROM. 3:23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1A7F12-3584-B196-D714-EB7418C4B595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C8EDAC-0749-DE96-A1C4-FF5FB5EE167D}"/>
              </a:ext>
            </a:extLst>
          </p:cNvPr>
          <p:cNvSpPr txBox="1"/>
          <p:nvPr/>
        </p:nvSpPr>
        <p:spPr>
          <a:xfrm>
            <a:off x="258408" y="1281564"/>
            <a:ext cx="2940799" cy="3016210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+mj-lt"/>
              </a:rPr>
              <a:t>ADOPT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+mj-lt"/>
              </a:rPr>
              <a:t>GOD’S VIEW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+mj-lt"/>
              </a:rPr>
              <a:t>OF YOU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224500-5215-7E15-5AD5-8CF720A09C91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21569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B1BD54-E297-D7B5-6E00-C58FAC006508}"/>
              </a:ext>
            </a:extLst>
          </p:cNvPr>
          <p:cNvSpPr txBox="1"/>
          <p:nvPr/>
        </p:nvSpPr>
        <p:spPr>
          <a:xfrm>
            <a:off x="3408724" y="899901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Created in his image: </a:t>
            </a:r>
            <a:r>
              <a:rPr lang="en-US" sz="2200" dirty="0"/>
              <a:t>GENESIS 1:27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993EC-3B6C-6545-373E-ECB18B20AB4D}"/>
              </a:ext>
            </a:extLst>
          </p:cNvPr>
          <p:cNvSpPr txBox="1"/>
          <p:nvPr/>
        </p:nvSpPr>
        <p:spPr>
          <a:xfrm>
            <a:off x="3408724" y="1457817"/>
            <a:ext cx="5735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Sinner God loves: </a:t>
            </a:r>
            <a:r>
              <a:rPr lang="en-US" sz="2200" dirty="0"/>
              <a:t>GEN.3:1-24 &amp; ROM. 3:23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FDFFC-D15E-24EA-52AF-2720FB4C8234}"/>
              </a:ext>
            </a:extLst>
          </p:cNvPr>
          <p:cNvSpPr txBox="1"/>
          <p:nvPr/>
        </p:nvSpPr>
        <p:spPr>
          <a:xfrm>
            <a:off x="3408719" y="1990015"/>
            <a:ext cx="5735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God’s child through faith: </a:t>
            </a:r>
            <a:r>
              <a:rPr lang="en-US" sz="2200" dirty="0">
                <a:solidFill>
                  <a:schemeClr val="bg1"/>
                </a:solidFill>
              </a:rPr>
              <a:t>JOHN 1:1-13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060933-6C31-59AD-EA27-D05C1AE71672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6DAA4B-4793-E4B5-0F74-968491004EC6}"/>
              </a:ext>
            </a:extLst>
          </p:cNvPr>
          <p:cNvSpPr txBox="1"/>
          <p:nvPr/>
        </p:nvSpPr>
        <p:spPr>
          <a:xfrm>
            <a:off x="258408" y="1281564"/>
            <a:ext cx="2940799" cy="3016210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+mj-lt"/>
              </a:rPr>
              <a:t>ADOPT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+mj-lt"/>
              </a:rPr>
              <a:t>GOD’S VIEW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+mj-lt"/>
              </a:rPr>
              <a:t>OF 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7882DE-01D5-EB92-DFB8-3CB261BCC427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92074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B1BD54-E297-D7B5-6E00-C58FAC006508}"/>
              </a:ext>
            </a:extLst>
          </p:cNvPr>
          <p:cNvSpPr txBox="1"/>
          <p:nvPr/>
        </p:nvSpPr>
        <p:spPr>
          <a:xfrm>
            <a:off x="3408724" y="899901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Created in his image: </a:t>
            </a:r>
            <a:r>
              <a:rPr lang="en-US" sz="2200" dirty="0"/>
              <a:t>GENESIS 1:27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993EC-3B6C-6545-373E-ECB18B20AB4D}"/>
              </a:ext>
            </a:extLst>
          </p:cNvPr>
          <p:cNvSpPr txBox="1"/>
          <p:nvPr/>
        </p:nvSpPr>
        <p:spPr>
          <a:xfrm>
            <a:off x="3408724" y="1457817"/>
            <a:ext cx="5735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Sinner God loves: </a:t>
            </a:r>
            <a:r>
              <a:rPr lang="en-US" sz="2200" dirty="0"/>
              <a:t>GEN.3:1-24 &amp; ROM. 3:23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FDFFC-D15E-24EA-52AF-2720FB4C8234}"/>
              </a:ext>
            </a:extLst>
          </p:cNvPr>
          <p:cNvSpPr txBox="1"/>
          <p:nvPr/>
        </p:nvSpPr>
        <p:spPr>
          <a:xfrm>
            <a:off x="3408719" y="1990015"/>
            <a:ext cx="5735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child through faith: </a:t>
            </a:r>
            <a:r>
              <a:rPr lang="en-US" sz="2200" dirty="0"/>
              <a:t>JOHN 1:1-13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44CD92-51AE-35DE-2D54-C4F5AC2F0BD5}"/>
              </a:ext>
            </a:extLst>
          </p:cNvPr>
          <p:cNvSpPr txBox="1"/>
          <p:nvPr/>
        </p:nvSpPr>
        <p:spPr>
          <a:xfrm>
            <a:off x="3408719" y="2531876"/>
            <a:ext cx="57352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Having different natural abilities: </a:t>
            </a:r>
            <a:r>
              <a:rPr lang="en-US" sz="2200" dirty="0">
                <a:solidFill>
                  <a:schemeClr val="bg1"/>
                </a:solidFill>
              </a:rPr>
              <a:t>GENESIS 4:19; EXODUS 28:4; 35:30-34; ACTS 9:39; 16:14; 18:1-4; COLOSSIANS 4:14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012A3A-4495-9307-3D74-EB25D741A2E8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E11413-E42D-A405-68D2-4A4E654122C9}"/>
              </a:ext>
            </a:extLst>
          </p:cNvPr>
          <p:cNvSpPr txBox="1"/>
          <p:nvPr/>
        </p:nvSpPr>
        <p:spPr>
          <a:xfrm>
            <a:off x="258408" y="1281564"/>
            <a:ext cx="2940799" cy="3016210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+mj-lt"/>
              </a:rPr>
              <a:t>ADOPT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+mj-lt"/>
              </a:rPr>
              <a:t>GOD’S VIEW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+mj-lt"/>
              </a:rPr>
              <a:t>OF YOU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A47EB9-9729-5751-43CF-45EF4C014B05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26256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B1BD54-E297-D7B5-6E00-C58FAC006508}"/>
              </a:ext>
            </a:extLst>
          </p:cNvPr>
          <p:cNvSpPr txBox="1"/>
          <p:nvPr/>
        </p:nvSpPr>
        <p:spPr>
          <a:xfrm>
            <a:off x="3408724" y="899901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Created in his image: </a:t>
            </a:r>
            <a:r>
              <a:rPr lang="en-US" sz="2200" dirty="0"/>
              <a:t>GENESIS 1:27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993EC-3B6C-6545-373E-ECB18B20AB4D}"/>
              </a:ext>
            </a:extLst>
          </p:cNvPr>
          <p:cNvSpPr txBox="1"/>
          <p:nvPr/>
        </p:nvSpPr>
        <p:spPr>
          <a:xfrm>
            <a:off x="3408724" y="1457817"/>
            <a:ext cx="5735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Sinner God loves: </a:t>
            </a:r>
            <a:r>
              <a:rPr lang="en-US" sz="2200" dirty="0"/>
              <a:t>GEN.3:1-24 &amp; ROM. 3:23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FDFFC-D15E-24EA-52AF-2720FB4C8234}"/>
              </a:ext>
            </a:extLst>
          </p:cNvPr>
          <p:cNvSpPr txBox="1"/>
          <p:nvPr/>
        </p:nvSpPr>
        <p:spPr>
          <a:xfrm>
            <a:off x="3408719" y="1990015"/>
            <a:ext cx="5735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child through faith: </a:t>
            </a:r>
            <a:r>
              <a:rPr lang="en-US" sz="2200" dirty="0"/>
              <a:t>JOHN 1:1-13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44CD92-51AE-35DE-2D54-C4F5AC2F0BD5}"/>
              </a:ext>
            </a:extLst>
          </p:cNvPr>
          <p:cNvSpPr txBox="1"/>
          <p:nvPr/>
        </p:nvSpPr>
        <p:spPr>
          <a:xfrm>
            <a:off x="3408719" y="2531876"/>
            <a:ext cx="57352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Having different natural abilities: </a:t>
            </a:r>
            <a:r>
              <a:rPr lang="en-US" sz="2200" dirty="0"/>
              <a:t>GENESIS 4:19; EXODUS 28:4; 35:30-34; ACTS 9:39; 16:14; 18:1-4; COLOSSIANS 4:14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F2439-B764-99C0-CDE2-3378C9A9F1A2}"/>
              </a:ext>
            </a:extLst>
          </p:cNvPr>
          <p:cNvSpPr txBox="1"/>
          <p:nvPr/>
        </p:nvSpPr>
        <p:spPr>
          <a:xfrm>
            <a:off x="3408720" y="3766631"/>
            <a:ext cx="5735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Having different spiritual abilities: </a:t>
            </a:r>
          </a:p>
          <a:p>
            <a:r>
              <a:rPr lang="en-US" sz="2200" dirty="0">
                <a:solidFill>
                  <a:schemeClr val="bg1"/>
                </a:solidFill>
              </a:rPr>
              <a:t>1 CORINTHIANS 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45F537-074D-6007-FB58-3546F23B6BB7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77AA73-BDD0-295B-E07E-38FF6838D2B5}"/>
              </a:ext>
            </a:extLst>
          </p:cNvPr>
          <p:cNvSpPr txBox="1"/>
          <p:nvPr/>
        </p:nvSpPr>
        <p:spPr>
          <a:xfrm>
            <a:off x="258408" y="1281564"/>
            <a:ext cx="2940799" cy="3016210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+mj-lt"/>
              </a:rPr>
              <a:t>ADOPT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+mj-lt"/>
              </a:rPr>
              <a:t>GOD’S VIEW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+mj-lt"/>
              </a:rPr>
              <a:t>OF YOU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62E770-8684-4501-6CB7-D90887D7890D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46318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D3C258-7A39-21D8-5B4A-C8B33456D8D1}"/>
              </a:ext>
            </a:extLst>
          </p:cNvPr>
          <p:cNvSpPr txBox="1"/>
          <p:nvPr/>
        </p:nvSpPr>
        <p:spPr>
          <a:xfrm>
            <a:off x="180892" y="1590847"/>
            <a:ext cx="896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Regards everyone with respect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044937-B0EF-FC51-E851-FCFE9F1BE66E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8C2310-DD4B-5F75-76B7-5F16411CC4AF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4BA7B2-7123-BB67-8919-F58256362993}"/>
              </a:ext>
            </a:extLst>
          </p:cNvPr>
          <p:cNvSpPr txBox="1"/>
          <p:nvPr/>
        </p:nvSpPr>
        <p:spPr>
          <a:xfrm>
            <a:off x="7" y="761476"/>
            <a:ext cx="9143993" cy="707886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+mj-lt"/>
              </a:rPr>
              <a:t>An IDENTITY shaped by God’s view …</a:t>
            </a:r>
          </a:p>
        </p:txBody>
      </p:sp>
    </p:spTree>
    <p:extLst>
      <p:ext uri="{BB962C8B-B14F-4D97-AF65-F5344CB8AC3E}">
        <p14:creationId xmlns:p14="http://schemas.microsoft.com/office/powerpoint/2010/main" val="2594839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B1BD54-E297-D7B5-6E00-C58FAC006508}"/>
              </a:ext>
            </a:extLst>
          </p:cNvPr>
          <p:cNvSpPr txBox="1"/>
          <p:nvPr/>
        </p:nvSpPr>
        <p:spPr>
          <a:xfrm>
            <a:off x="180892" y="2091135"/>
            <a:ext cx="896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Is content in its God-given abilities without striving to be someone else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D3C258-7A39-21D8-5B4A-C8B33456D8D1}"/>
              </a:ext>
            </a:extLst>
          </p:cNvPr>
          <p:cNvSpPr txBox="1"/>
          <p:nvPr/>
        </p:nvSpPr>
        <p:spPr>
          <a:xfrm>
            <a:off x="180892" y="1590847"/>
            <a:ext cx="896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Regards everyone with respect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044937-B0EF-FC51-E851-FCFE9F1BE66E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E97A4A-92EB-68A8-6013-5A61A05686ED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15E7D0-9C4A-0309-124A-D1BA911BD772}"/>
              </a:ext>
            </a:extLst>
          </p:cNvPr>
          <p:cNvSpPr txBox="1"/>
          <p:nvPr/>
        </p:nvSpPr>
        <p:spPr>
          <a:xfrm>
            <a:off x="7" y="761476"/>
            <a:ext cx="9143993" cy="707886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+mj-lt"/>
              </a:rPr>
              <a:t>An IDENTITY shaped by God’s view …</a:t>
            </a:r>
          </a:p>
        </p:txBody>
      </p:sp>
    </p:spTree>
    <p:extLst>
      <p:ext uri="{BB962C8B-B14F-4D97-AF65-F5344CB8AC3E}">
        <p14:creationId xmlns:p14="http://schemas.microsoft.com/office/powerpoint/2010/main" val="3739013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4C64EB8-B17D-D3CE-F316-ED3C04B29FB8}"/>
              </a:ext>
            </a:extLst>
          </p:cNvPr>
          <p:cNvSpPr txBox="1"/>
          <p:nvPr/>
        </p:nvSpPr>
        <p:spPr>
          <a:xfrm>
            <a:off x="7" y="761476"/>
            <a:ext cx="9143993" cy="707886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+mj-lt"/>
              </a:rPr>
              <a:t>An IDENTITY shaped by God’s view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B1BD54-E297-D7B5-6E00-C58FAC006508}"/>
              </a:ext>
            </a:extLst>
          </p:cNvPr>
          <p:cNvSpPr txBox="1"/>
          <p:nvPr/>
        </p:nvSpPr>
        <p:spPr>
          <a:xfrm>
            <a:off x="180892" y="2091135"/>
            <a:ext cx="896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Is content in its God-given abilities without striving to be someone else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F2439-B764-99C0-CDE2-3378C9A9F1A2}"/>
              </a:ext>
            </a:extLst>
          </p:cNvPr>
          <p:cNvSpPr txBox="1"/>
          <p:nvPr/>
        </p:nvSpPr>
        <p:spPr>
          <a:xfrm>
            <a:off x="180892" y="2624586"/>
            <a:ext cx="896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Values others and the different contribution they make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D3C258-7A39-21D8-5B4A-C8B33456D8D1}"/>
              </a:ext>
            </a:extLst>
          </p:cNvPr>
          <p:cNvSpPr txBox="1"/>
          <p:nvPr/>
        </p:nvSpPr>
        <p:spPr>
          <a:xfrm>
            <a:off x="180892" y="1590847"/>
            <a:ext cx="896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Regards everyone with respect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044937-B0EF-FC51-E851-FCFE9F1BE66E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57870-6EAD-3CBD-98E6-A90849650C42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2418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B1BD54-E297-D7B5-6E00-C58FAC006508}"/>
              </a:ext>
            </a:extLst>
          </p:cNvPr>
          <p:cNvSpPr txBox="1"/>
          <p:nvPr/>
        </p:nvSpPr>
        <p:spPr>
          <a:xfrm>
            <a:off x="180892" y="2091135"/>
            <a:ext cx="896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Is content in its God-given abilities without striving to be someone else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F2439-B764-99C0-CDE2-3378C9A9F1A2}"/>
              </a:ext>
            </a:extLst>
          </p:cNvPr>
          <p:cNvSpPr txBox="1"/>
          <p:nvPr/>
        </p:nvSpPr>
        <p:spPr>
          <a:xfrm>
            <a:off x="180892" y="2624586"/>
            <a:ext cx="896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Values others and the different contribution they make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D3C258-7A39-21D8-5B4A-C8B33456D8D1}"/>
              </a:ext>
            </a:extLst>
          </p:cNvPr>
          <p:cNvSpPr txBox="1"/>
          <p:nvPr/>
        </p:nvSpPr>
        <p:spPr>
          <a:xfrm>
            <a:off x="180892" y="1590847"/>
            <a:ext cx="896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Regards everyone with respect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044937-B0EF-FC51-E851-FCFE9F1BE66E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10AED0-CAA8-6BAF-E576-E54C979AD40D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B71594-6B69-6277-2C4B-1747247AC644}"/>
              </a:ext>
            </a:extLst>
          </p:cNvPr>
          <p:cNvSpPr txBox="1"/>
          <p:nvPr/>
        </p:nvSpPr>
        <p:spPr>
          <a:xfrm>
            <a:off x="7" y="761476"/>
            <a:ext cx="9143993" cy="707886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+mj-lt"/>
              </a:rPr>
              <a:t>An IDENTITY shaped by God’s view …</a:t>
            </a:r>
          </a:p>
        </p:txBody>
      </p:sp>
    </p:spTree>
    <p:extLst>
      <p:ext uri="{BB962C8B-B14F-4D97-AF65-F5344CB8AC3E}">
        <p14:creationId xmlns:p14="http://schemas.microsoft.com/office/powerpoint/2010/main" val="451807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B1BD54-E297-D7B5-6E00-C58FAC006508}"/>
              </a:ext>
            </a:extLst>
          </p:cNvPr>
          <p:cNvSpPr txBox="1"/>
          <p:nvPr/>
        </p:nvSpPr>
        <p:spPr>
          <a:xfrm>
            <a:off x="180892" y="2091135"/>
            <a:ext cx="896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Is content in its God-given abilities without striving to be someone else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F2439-B764-99C0-CDE2-3378C9A9F1A2}"/>
              </a:ext>
            </a:extLst>
          </p:cNvPr>
          <p:cNvSpPr txBox="1"/>
          <p:nvPr/>
        </p:nvSpPr>
        <p:spPr>
          <a:xfrm>
            <a:off x="180892" y="2624586"/>
            <a:ext cx="896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Values others and the different contribution they make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D3C258-7A39-21D8-5B4A-C8B33456D8D1}"/>
              </a:ext>
            </a:extLst>
          </p:cNvPr>
          <p:cNvSpPr txBox="1"/>
          <p:nvPr/>
        </p:nvSpPr>
        <p:spPr>
          <a:xfrm>
            <a:off x="180892" y="1590847"/>
            <a:ext cx="896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Regards everyone with respect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6EBA7-8750-2D9C-1E6E-D71F9C236AD1}"/>
              </a:ext>
            </a:extLst>
          </p:cNvPr>
          <p:cNvSpPr txBox="1"/>
          <p:nvPr/>
        </p:nvSpPr>
        <p:spPr>
          <a:xfrm>
            <a:off x="180892" y="3124874"/>
            <a:ext cx="896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Is teachable and learns from constructive criticism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044937-B0EF-FC51-E851-FCFE9F1BE66E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7A7B22-DD3E-8A22-87F6-F104554708C8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45A130-7CF0-A2D6-D4AD-FBD33754BD90}"/>
              </a:ext>
            </a:extLst>
          </p:cNvPr>
          <p:cNvSpPr txBox="1"/>
          <p:nvPr/>
        </p:nvSpPr>
        <p:spPr>
          <a:xfrm>
            <a:off x="7" y="761476"/>
            <a:ext cx="9143993" cy="707886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+mj-lt"/>
              </a:rPr>
              <a:t>An IDENTITY shaped by God’s view …</a:t>
            </a:r>
          </a:p>
        </p:txBody>
      </p:sp>
    </p:spTree>
    <p:extLst>
      <p:ext uri="{BB962C8B-B14F-4D97-AF65-F5344CB8AC3E}">
        <p14:creationId xmlns:p14="http://schemas.microsoft.com/office/powerpoint/2010/main" val="2515613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B1BD54-E297-D7B5-6E00-C58FAC006508}"/>
              </a:ext>
            </a:extLst>
          </p:cNvPr>
          <p:cNvSpPr txBox="1"/>
          <p:nvPr/>
        </p:nvSpPr>
        <p:spPr>
          <a:xfrm>
            <a:off x="180892" y="2091135"/>
            <a:ext cx="896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Is content in its God-given abilities without striving to be someone else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F2439-B764-99C0-CDE2-3378C9A9F1A2}"/>
              </a:ext>
            </a:extLst>
          </p:cNvPr>
          <p:cNvSpPr txBox="1"/>
          <p:nvPr/>
        </p:nvSpPr>
        <p:spPr>
          <a:xfrm>
            <a:off x="180892" y="2624586"/>
            <a:ext cx="896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Values others and the different contribution they make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D3C258-7A39-21D8-5B4A-C8B33456D8D1}"/>
              </a:ext>
            </a:extLst>
          </p:cNvPr>
          <p:cNvSpPr txBox="1"/>
          <p:nvPr/>
        </p:nvSpPr>
        <p:spPr>
          <a:xfrm>
            <a:off x="180892" y="1590847"/>
            <a:ext cx="896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Regards everyone with respect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A6976B-E6BA-5FBA-077B-47AF650E2DFF}"/>
              </a:ext>
            </a:extLst>
          </p:cNvPr>
          <p:cNvSpPr txBox="1"/>
          <p:nvPr/>
        </p:nvSpPr>
        <p:spPr>
          <a:xfrm>
            <a:off x="180892" y="3622433"/>
            <a:ext cx="896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Does not need to control others to feel good about themselves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6EBA7-8750-2D9C-1E6E-D71F9C236AD1}"/>
              </a:ext>
            </a:extLst>
          </p:cNvPr>
          <p:cNvSpPr txBox="1"/>
          <p:nvPr/>
        </p:nvSpPr>
        <p:spPr>
          <a:xfrm>
            <a:off x="180892" y="3124874"/>
            <a:ext cx="896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Is teachable and learns from constructive criticism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044937-B0EF-FC51-E851-FCFE9F1BE66E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DF98A5-55CA-68D4-87E0-CA5EC33B34A3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8787A7-84D8-B20B-7821-9102A7D55342}"/>
              </a:ext>
            </a:extLst>
          </p:cNvPr>
          <p:cNvSpPr txBox="1"/>
          <p:nvPr/>
        </p:nvSpPr>
        <p:spPr>
          <a:xfrm>
            <a:off x="7" y="761476"/>
            <a:ext cx="9143993" cy="707886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+mj-lt"/>
              </a:rPr>
              <a:t>An IDENTITY shaped by God’s view …</a:t>
            </a:r>
          </a:p>
        </p:txBody>
      </p:sp>
    </p:spTree>
    <p:extLst>
      <p:ext uri="{BB962C8B-B14F-4D97-AF65-F5344CB8AC3E}">
        <p14:creationId xmlns:p14="http://schemas.microsoft.com/office/powerpoint/2010/main" val="289236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C46C8E-0EBB-42F2-6D95-5EEAAEB332AC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DEA155-65DC-F729-20C0-A364887EF079}"/>
              </a:ext>
            </a:extLst>
          </p:cNvPr>
          <p:cNvSpPr txBox="1"/>
          <p:nvPr/>
        </p:nvSpPr>
        <p:spPr>
          <a:xfrm>
            <a:off x="250457" y="1798765"/>
            <a:ext cx="3645683" cy="1969770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+mj-lt"/>
              </a:rPr>
              <a:t>IDENTITY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+mj-lt"/>
              </a:rPr>
              <a:t>IMPORTANT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17F725-9D23-9222-583E-18E8272F5CE6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79383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71CD39-131F-8A60-3950-08508A9DAB01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B1BD54-E297-D7B5-6E00-C58FAC006508}"/>
              </a:ext>
            </a:extLst>
          </p:cNvPr>
          <p:cNvSpPr txBox="1"/>
          <p:nvPr/>
        </p:nvSpPr>
        <p:spPr>
          <a:xfrm>
            <a:off x="180892" y="2091135"/>
            <a:ext cx="896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Is content in its God-given abilities without striving to be someone else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F2439-B764-99C0-CDE2-3378C9A9F1A2}"/>
              </a:ext>
            </a:extLst>
          </p:cNvPr>
          <p:cNvSpPr txBox="1"/>
          <p:nvPr/>
        </p:nvSpPr>
        <p:spPr>
          <a:xfrm>
            <a:off x="180892" y="2624586"/>
            <a:ext cx="896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Values others and the different contribution they make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D3C258-7A39-21D8-5B4A-C8B33456D8D1}"/>
              </a:ext>
            </a:extLst>
          </p:cNvPr>
          <p:cNvSpPr txBox="1"/>
          <p:nvPr/>
        </p:nvSpPr>
        <p:spPr>
          <a:xfrm>
            <a:off x="180892" y="1590847"/>
            <a:ext cx="896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Regards everyone with respect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A6976B-E6BA-5FBA-077B-47AF650E2DFF}"/>
              </a:ext>
            </a:extLst>
          </p:cNvPr>
          <p:cNvSpPr txBox="1"/>
          <p:nvPr/>
        </p:nvSpPr>
        <p:spPr>
          <a:xfrm>
            <a:off x="180892" y="3622433"/>
            <a:ext cx="896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Does not need to control others to feel good about themselves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6EBA7-8750-2D9C-1E6E-D71F9C236AD1}"/>
              </a:ext>
            </a:extLst>
          </p:cNvPr>
          <p:cNvSpPr txBox="1"/>
          <p:nvPr/>
        </p:nvSpPr>
        <p:spPr>
          <a:xfrm>
            <a:off x="180892" y="3124874"/>
            <a:ext cx="896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Is teachable and learns from constructive criticism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044937-B0EF-FC51-E851-FCFE9F1BE66E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2B0E24-730F-C547-5047-E7A7B2A02AA5}"/>
              </a:ext>
            </a:extLst>
          </p:cNvPr>
          <p:cNvSpPr txBox="1"/>
          <p:nvPr/>
        </p:nvSpPr>
        <p:spPr>
          <a:xfrm>
            <a:off x="7" y="761476"/>
            <a:ext cx="9143993" cy="707886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+mj-lt"/>
              </a:rPr>
              <a:t>An IDENTITY shaped by God’s view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FDA6EF-A05C-685D-3526-169BDA915902}"/>
              </a:ext>
            </a:extLst>
          </p:cNvPr>
          <p:cNvSpPr txBox="1"/>
          <p:nvPr/>
        </p:nvSpPr>
        <p:spPr>
          <a:xfrm>
            <a:off x="180894" y="4084098"/>
            <a:ext cx="896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Does not need the constant affirmation of others</a:t>
            </a:r>
          </a:p>
        </p:txBody>
      </p:sp>
    </p:spTree>
    <p:extLst>
      <p:ext uri="{BB962C8B-B14F-4D97-AF65-F5344CB8AC3E}">
        <p14:creationId xmlns:p14="http://schemas.microsoft.com/office/powerpoint/2010/main" val="3283799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71CD39-131F-8A60-3950-08508A9DAB01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B1BD54-E297-D7B5-6E00-C58FAC006508}"/>
              </a:ext>
            </a:extLst>
          </p:cNvPr>
          <p:cNvSpPr txBox="1"/>
          <p:nvPr/>
        </p:nvSpPr>
        <p:spPr>
          <a:xfrm>
            <a:off x="180892" y="2091135"/>
            <a:ext cx="896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Is content in its God-given abilities without striving to be someone else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F2439-B764-99C0-CDE2-3378C9A9F1A2}"/>
              </a:ext>
            </a:extLst>
          </p:cNvPr>
          <p:cNvSpPr txBox="1"/>
          <p:nvPr/>
        </p:nvSpPr>
        <p:spPr>
          <a:xfrm>
            <a:off x="180892" y="2624586"/>
            <a:ext cx="896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Values others and the different contribution they make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D3C258-7A39-21D8-5B4A-C8B33456D8D1}"/>
              </a:ext>
            </a:extLst>
          </p:cNvPr>
          <p:cNvSpPr txBox="1"/>
          <p:nvPr/>
        </p:nvSpPr>
        <p:spPr>
          <a:xfrm>
            <a:off x="180892" y="1590847"/>
            <a:ext cx="896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Regards everyone with respect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A6976B-E6BA-5FBA-077B-47AF650E2DFF}"/>
              </a:ext>
            </a:extLst>
          </p:cNvPr>
          <p:cNvSpPr txBox="1"/>
          <p:nvPr/>
        </p:nvSpPr>
        <p:spPr>
          <a:xfrm>
            <a:off x="180892" y="3622433"/>
            <a:ext cx="896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Does not need to control others to feel good about themselves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123A82-49BE-52AF-5E48-A18384DE72A6}"/>
              </a:ext>
            </a:extLst>
          </p:cNvPr>
          <p:cNvSpPr txBox="1"/>
          <p:nvPr/>
        </p:nvSpPr>
        <p:spPr>
          <a:xfrm>
            <a:off x="180892" y="4529137"/>
            <a:ext cx="896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Celebrates when others succeed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6EBA7-8750-2D9C-1E6E-D71F9C236AD1}"/>
              </a:ext>
            </a:extLst>
          </p:cNvPr>
          <p:cNvSpPr txBox="1"/>
          <p:nvPr/>
        </p:nvSpPr>
        <p:spPr>
          <a:xfrm>
            <a:off x="180892" y="3124874"/>
            <a:ext cx="896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Is teachable and learns from constructive criticism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044937-B0EF-FC51-E851-FCFE9F1BE66E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2B0E24-730F-C547-5047-E7A7B2A02AA5}"/>
              </a:ext>
            </a:extLst>
          </p:cNvPr>
          <p:cNvSpPr txBox="1"/>
          <p:nvPr/>
        </p:nvSpPr>
        <p:spPr>
          <a:xfrm>
            <a:off x="7" y="761476"/>
            <a:ext cx="9143993" cy="707886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+mj-lt"/>
              </a:rPr>
              <a:t>An IDENTITY shaped by God’s view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FDA6EF-A05C-685D-3526-169BDA915902}"/>
              </a:ext>
            </a:extLst>
          </p:cNvPr>
          <p:cNvSpPr txBox="1"/>
          <p:nvPr/>
        </p:nvSpPr>
        <p:spPr>
          <a:xfrm>
            <a:off x="180894" y="4084098"/>
            <a:ext cx="896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Does not need the constant affirmation of others</a:t>
            </a:r>
          </a:p>
        </p:txBody>
      </p:sp>
    </p:spTree>
    <p:extLst>
      <p:ext uri="{BB962C8B-B14F-4D97-AF65-F5344CB8AC3E}">
        <p14:creationId xmlns:p14="http://schemas.microsoft.com/office/powerpoint/2010/main" val="3742774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B1BD54-E297-D7B5-6E00-C58FAC006508}"/>
              </a:ext>
            </a:extLst>
          </p:cNvPr>
          <p:cNvSpPr txBox="1"/>
          <p:nvPr/>
        </p:nvSpPr>
        <p:spPr>
          <a:xfrm>
            <a:off x="3408724" y="899901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Read the Scriptures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C64EB8-B17D-D3CE-F316-ED3C04B29FB8}"/>
              </a:ext>
            </a:extLst>
          </p:cNvPr>
          <p:cNvSpPr txBox="1"/>
          <p:nvPr/>
        </p:nvSpPr>
        <p:spPr>
          <a:xfrm>
            <a:off x="233959" y="984245"/>
            <a:ext cx="2940799" cy="3385542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+mj-lt"/>
              </a:rPr>
              <a:t>HOW TO SHAPE IDENTITY WITH GOD’S 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077254-205E-1FFC-1DE1-F187C297566F}"/>
              </a:ext>
            </a:extLst>
          </p:cNvPr>
          <p:cNvSpPr txBox="1"/>
          <p:nvPr/>
        </p:nvSpPr>
        <p:spPr>
          <a:xfrm>
            <a:off x="3408724" y="1361566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Meditate on the Scriptures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343910-5888-5218-9F62-5215DF8D4BDC}"/>
              </a:ext>
            </a:extLst>
          </p:cNvPr>
          <p:cNvSpPr txBox="1"/>
          <p:nvPr/>
        </p:nvSpPr>
        <p:spPr>
          <a:xfrm>
            <a:off x="3408723" y="1823231"/>
            <a:ext cx="5501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Ask the Holy Spirit to bring them alive so you may apply them to yourself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58BF12-A436-A49A-B1FF-2B9BC9A045F8}"/>
              </a:ext>
            </a:extLst>
          </p:cNvPr>
          <p:cNvSpPr txBox="1"/>
          <p:nvPr/>
        </p:nvSpPr>
        <p:spPr>
          <a:xfrm>
            <a:off x="3408723" y="2664214"/>
            <a:ext cx="5501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Choose to believe what God says over what others say or have said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D04278-6A8F-0D8D-61AA-5ED9DFBC3F28}"/>
              </a:ext>
            </a:extLst>
          </p:cNvPr>
          <p:cNvSpPr txBox="1"/>
          <p:nvPr/>
        </p:nvSpPr>
        <p:spPr>
          <a:xfrm>
            <a:off x="3408723" y="3495211"/>
            <a:ext cx="5501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Constantly train your mind to think God’s way: </a:t>
            </a:r>
            <a:r>
              <a:rPr lang="en-US" sz="2200" dirty="0"/>
              <a:t>ROMANS 12:1-2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1F9F68-B48E-FC26-8CC9-883B01E9193E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297033-9FFD-FA40-CB23-2E93EAD90FC0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60236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71CD39-131F-8A60-3950-08508A9DAB01}"/>
              </a:ext>
            </a:extLst>
          </p:cNvPr>
          <p:cNvSpPr txBox="1"/>
          <p:nvPr/>
        </p:nvSpPr>
        <p:spPr>
          <a:xfrm>
            <a:off x="-3" y="167252"/>
            <a:ext cx="457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>
                <a:solidFill>
                  <a:schemeClr val="bg1"/>
                </a:solidFill>
                <a:latin typeface="Smart Kid" panose="02000500000000000000" pitchFamily="2" charset="77"/>
              </a:rPr>
              <a:t>Living With Freedom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46C8E-0EBB-42F2-6D95-5EEAAEB332AC}"/>
              </a:ext>
            </a:extLst>
          </p:cNvPr>
          <p:cNvSpPr txBox="1"/>
          <p:nvPr/>
        </p:nvSpPr>
        <p:spPr>
          <a:xfrm>
            <a:off x="246489" y="2140671"/>
            <a:ext cx="4257931" cy="2831544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+mj-lt"/>
              </a:rPr>
              <a:t>SUNDAY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+mj-lt"/>
              </a:rPr>
              <a:t>NOV. 12</a:t>
            </a:r>
          </a:p>
          <a:p>
            <a:pPr algn="ctr"/>
            <a:r>
              <a:rPr lang="en-US" sz="36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forgive yourself and others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  <a:latin typeface="+mj-lt"/>
              </a:rPr>
              <a:t>SPEAKER: PETER KEEP</a:t>
            </a:r>
          </a:p>
        </p:txBody>
      </p:sp>
      <p:pic>
        <p:nvPicPr>
          <p:cNvPr id="4" name="Picture 3" descr="A person holding a child's hand in shallow water&#10;&#10;Description automatically generated">
            <a:extLst>
              <a:ext uri="{FF2B5EF4-FFF2-40B4-BE49-F238E27FC236}">
                <a16:creationId xmlns:a16="http://schemas.microsoft.com/office/drawing/2014/main" id="{EC37AB23-1CAB-1F7B-7732-369B27710D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20" t="18455" b="14501"/>
          <a:stretch/>
        </p:blipFill>
        <p:spPr>
          <a:xfrm>
            <a:off x="4750908" y="167252"/>
            <a:ext cx="2462413" cy="2966728"/>
          </a:xfrm>
          <a:prstGeom prst="rect">
            <a:avLst/>
          </a:prstGeom>
        </p:spPr>
      </p:pic>
      <p:pic>
        <p:nvPicPr>
          <p:cNvPr id="9" name="Picture 8" descr="A person smiling at a baby&#10;&#10;Description automatically generated">
            <a:extLst>
              <a:ext uri="{FF2B5EF4-FFF2-40B4-BE49-F238E27FC236}">
                <a16:creationId xmlns:a16="http://schemas.microsoft.com/office/drawing/2014/main" id="{7CC5CBD8-E08A-AE45-68BE-72D39B78C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546" y="167252"/>
            <a:ext cx="2128965" cy="29566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4958AA-F862-B078-B943-F624E092DC39}"/>
              </a:ext>
            </a:extLst>
          </p:cNvPr>
          <p:cNvSpPr/>
          <p:nvPr/>
        </p:nvSpPr>
        <p:spPr>
          <a:xfrm>
            <a:off x="4750909" y="3133980"/>
            <a:ext cx="4146602" cy="1852380"/>
          </a:xfrm>
          <a:prstGeom prst="rect">
            <a:avLst/>
          </a:prstGeom>
          <a:solidFill>
            <a:srgbClr val="59595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REPORT by IAN &amp; BARB GRAHAM on their time volunteering at the Kings Children’s Home in South Africa</a:t>
            </a:r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043D09C9-9C15-0F9E-E0AA-68A3398A2667}"/>
              </a:ext>
            </a:extLst>
          </p:cNvPr>
          <p:cNvSpPr/>
          <p:nvPr/>
        </p:nvSpPr>
        <p:spPr>
          <a:xfrm>
            <a:off x="4157734" y="2598110"/>
            <a:ext cx="938254" cy="842838"/>
          </a:xfrm>
          <a:prstGeom prst="plus">
            <a:avLst>
              <a:gd name="adj" fmla="val 369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1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DEA155-65DC-F729-20C0-A364887EF079}"/>
              </a:ext>
            </a:extLst>
          </p:cNvPr>
          <p:cNvSpPr txBox="1"/>
          <p:nvPr/>
        </p:nvSpPr>
        <p:spPr>
          <a:xfrm>
            <a:off x="250457" y="1798765"/>
            <a:ext cx="3645683" cy="1969770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+mj-lt"/>
              </a:rPr>
              <a:t>IDENTITY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+mj-lt"/>
              </a:rPr>
              <a:t>IMPORTANT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B1BD54-E297-D7B5-6E00-C58FAC006508}"/>
              </a:ext>
            </a:extLst>
          </p:cNvPr>
          <p:cNvSpPr txBox="1"/>
          <p:nvPr/>
        </p:nvSpPr>
        <p:spPr>
          <a:xfrm>
            <a:off x="4158532" y="1431236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feelings about ourselves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39B22-589E-466C-DB14-45D571F66115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0C8C9-B664-69F2-3FC0-169BD9CA0280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5196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DEA155-65DC-F729-20C0-A364887EF079}"/>
              </a:ext>
            </a:extLst>
          </p:cNvPr>
          <p:cNvSpPr txBox="1"/>
          <p:nvPr/>
        </p:nvSpPr>
        <p:spPr>
          <a:xfrm>
            <a:off x="250457" y="1798765"/>
            <a:ext cx="3645683" cy="1969770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+mj-lt"/>
              </a:rPr>
              <a:t>IDENTITY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+mj-lt"/>
              </a:rPr>
              <a:t>IMPORTANT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B1BD54-E297-D7B5-6E00-C58FAC006508}"/>
              </a:ext>
            </a:extLst>
          </p:cNvPr>
          <p:cNvSpPr txBox="1"/>
          <p:nvPr/>
        </p:nvSpPr>
        <p:spPr>
          <a:xfrm>
            <a:off x="4158532" y="1431236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feelings about ourselves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993EC-3B6C-6545-373E-ECB18B20AB4D}"/>
              </a:ext>
            </a:extLst>
          </p:cNvPr>
          <p:cNvSpPr txBox="1"/>
          <p:nvPr/>
        </p:nvSpPr>
        <p:spPr>
          <a:xfrm>
            <a:off x="4158532" y="1989152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confidence to achieve our goals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6E22DE-B83D-08FB-0549-68A9FD6BB9FB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56D8E-B9EB-E6B4-14C4-541CD2A6A35D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8436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DEA155-65DC-F729-20C0-A364887EF079}"/>
              </a:ext>
            </a:extLst>
          </p:cNvPr>
          <p:cNvSpPr txBox="1"/>
          <p:nvPr/>
        </p:nvSpPr>
        <p:spPr>
          <a:xfrm>
            <a:off x="250457" y="1798765"/>
            <a:ext cx="3645683" cy="1969770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+mj-lt"/>
              </a:rPr>
              <a:t>IDENTITY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+mj-lt"/>
              </a:rPr>
              <a:t>IMPORTANT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B1BD54-E297-D7B5-6E00-C58FAC006508}"/>
              </a:ext>
            </a:extLst>
          </p:cNvPr>
          <p:cNvSpPr txBox="1"/>
          <p:nvPr/>
        </p:nvSpPr>
        <p:spPr>
          <a:xfrm>
            <a:off x="4158532" y="1431236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feelings about ourselves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993EC-3B6C-6545-373E-ECB18B20AB4D}"/>
              </a:ext>
            </a:extLst>
          </p:cNvPr>
          <p:cNvSpPr txBox="1"/>
          <p:nvPr/>
        </p:nvSpPr>
        <p:spPr>
          <a:xfrm>
            <a:off x="4158532" y="1989152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confidence to achieve our goals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032CE-42B6-0E47-C78D-FB580251D237}"/>
              </a:ext>
            </a:extLst>
          </p:cNvPr>
          <p:cNvSpPr txBox="1"/>
          <p:nvPr/>
        </p:nvSpPr>
        <p:spPr>
          <a:xfrm>
            <a:off x="4158531" y="2618970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general </a:t>
            </a:r>
            <a:r>
              <a:rPr lang="en-US" sz="2400" dirty="0" err="1"/>
              <a:t>behaviour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D2051-0C71-E7AA-E26C-802BCCAFA639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60CA1-434F-4CA4-1F38-85C7D651B9AC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9208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DEA155-65DC-F729-20C0-A364887EF079}"/>
              </a:ext>
            </a:extLst>
          </p:cNvPr>
          <p:cNvSpPr txBox="1"/>
          <p:nvPr/>
        </p:nvSpPr>
        <p:spPr>
          <a:xfrm>
            <a:off x="250457" y="1798765"/>
            <a:ext cx="3645683" cy="1969770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+mj-lt"/>
              </a:rPr>
              <a:t>IDENTITY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+mj-lt"/>
              </a:rPr>
              <a:t>IMPORTANT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B1BD54-E297-D7B5-6E00-C58FAC006508}"/>
              </a:ext>
            </a:extLst>
          </p:cNvPr>
          <p:cNvSpPr txBox="1"/>
          <p:nvPr/>
        </p:nvSpPr>
        <p:spPr>
          <a:xfrm>
            <a:off x="4158532" y="1431236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feelings about ourselves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993EC-3B6C-6545-373E-ECB18B20AB4D}"/>
              </a:ext>
            </a:extLst>
          </p:cNvPr>
          <p:cNvSpPr txBox="1"/>
          <p:nvPr/>
        </p:nvSpPr>
        <p:spPr>
          <a:xfrm>
            <a:off x="4158532" y="1989152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confidence to achieve our goals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032CE-42B6-0E47-C78D-FB580251D237}"/>
              </a:ext>
            </a:extLst>
          </p:cNvPr>
          <p:cNvSpPr txBox="1"/>
          <p:nvPr/>
        </p:nvSpPr>
        <p:spPr>
          <a:xfrm>
            <a:off x="4158531" y="2618970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general </a:t>
            </a:r>
            <a:r>
              <a:rPr lang="en-US" sz="2400" dirty="0" err="1"/>
              <a:t>behaviour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FDFFC-D15E-24EA-52AF-2720FB4C8234}"/>
              </a:ext>
            </a:extLst>
          </p:cNvPr>
          <p:cNvSpPr txBox="1"/>
          <p:nvPr/>
        </p:nvSpPr>
        <p:spPr>
          <a:xfrm>
            <a:off x="4158531" y="3176886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thoughts about others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2A266D-9546-0FA5-3517-F5965656D0FA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1D596E-6187-1C53-3166-0F31594A6796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5871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DEA155-65DC-F729-20C0-A364887EF079}"/>
              </a:ext>
            </a:extLst>
          </p:cNvPr>
          <p:cNvSpPr txBox="1"/>
          <p:nvPr/>
        </p:nvSpPr>
        <p:spPr>
          <a:xfrm>
            <a:off x="250457" y="1798765"/>
            <a:ext cx="3645683" cy="1969770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+mj-lt"/>
              </a:rPr>
              <a:t>IDENTITY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+mj-lt"/>
              </a:rPr>
              <a:t>IMPORTANT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B1BD54-E297-D7B5-6E00-C58FAC006508}"/>
              </a:ext>
            </a:extLst>
          </p:cNvPr>
          <p:cNvSpPr txBox="1"/>
          <p:nvPr/>
        </p:nvSpPr>
        <p:spPr>
          <a:xfrm>
            <a:off x="4158532" y="1431236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feelings about ourselves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993EC-3B6C-6545-373E-ECB18B20AB4D}"/>
              </a:ext>
            </a:extLst>
          </p:cNvPr>
          <p:cNvSpPr txBox="1"/>
          <p:nvPr/>
        </p:nvSpPr>
        <p:spPr>
          <a:xfrm>
            <a:off x="4158532" y="1989152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confidence to achieve our goals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032CE-42B6-0E47-C78D-FB580251D237}"/>
              </a:ext>
            </a:extLst>
          </p:cNvPr>
          <p:cNvSpPr txBox="1"/>
          <p:nvPr/>
        </p:nvSpPr>
        <p:spPr>
          <a:xfrm>
            <a:off x="4158531" y="2618970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general </a:t>
            </a:r>
            <a:r>
              <a:rPr lang="en-US" sz="2400" dirty="0" err="1"/>
              <a:t>behaviour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FDFFC-D15E-24EA-52AF-2720FB4C8234}"/>
              </a:ext>
            </a:extLst>
          </p:cNvPr>
          <p:cNvSpPr txBox="1"/>
          <p:nvPr/>
        </p:nvSpPr>
        <p:spPr>
          <a:xfrm>
            <a:off x="4158531" y="3176886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thoughts about others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44CD92-51AE-35DE-2D54-C4F5AC2F0BD5}"/>
              </a:ext>
            </a:extLst>
          </p:cNvPr>
          <p:cNvSpPr txBox="1"/>
          <p:nvPr/>
        </p:nvSpPr>
        <p:spPr>
          <a:xfrm>
            <a:off x="4158530" y="3691360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treatment of others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AA4D45-F6B1-A203-7B87-F62378947B7B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F93FE3-607A-A1E3-0298-8D773681C812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31884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4C64EB8-B17D-D3CE-F316-ED3C04B29FB8}"/>
              </a:ext>
            </a:extLst>
          </p:cNvPr>
          <p:cNvSpPr txBox="1"/>
          <p:nvPr/>
        </p:nvSpPr>
        <p:spPr>
          <a:xfrm>
            <a:off x="250457" y="1798765"/>
            <a:ext cx="3645683" cy="1969770"/>
          </a:xfrm>
          <a:prstGeom prst="rect">
            <a:avLst/>
          </a:prstGeom>
          <a:solidFill>
            <a:srgbClr val="44546A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+mj-lt"/>
              </a:rPr>
              <a:t>IDENTITY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+mj-lt"/>
              </a:rPr>
              <a:t>SHAPERS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764987-71C9-CEBA-C231-ACF8025E313F}"/>
              </a:ext>
            </a:extLst>
          </p:cNvPr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Smart Kid" panose="02000500000000000000" pitchFamily="2" charset="77"/>
              </a:rPr>
              <a:t>Being free to be who God made you to be </a:t>
            </a:r>
            <a:endParaRPr lang="en-US" sz="3200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CA5AA-7A2F-4DE3-F3D4-97104212F895}"/>
              </a:ext>
            </a:extLst>
          </p:cNvPr>
          <p:cNvSpPr txBox="1"/>
          <p:nvPr/>
        </p:nvSpPr>
        <p:spPr>
          <a:xfrm>
            <a:off x="0" y="4759970"/>
            <a:ext cx="896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Living With Freedom 01</a:t>
            </a:r>
            <a:endParaRPr lang="en-US" i="1" dirty="0">
              <a:solidFill>
                <a:schemeClr val="bg1"/>
              </a:solidFill>
              <a:latin typeface="Smart Kid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01228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149</TotalTime>
  <Words>1321</Words>
  <Application>Microsoft Macintosh PowerPoint</Application>
  <PresentationFormat>On-screen Show (16:9)</PresentationFormat>
  <Paragraphs>267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Smart Kid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Keep</dc:creator>
  <cp:lastModifiedBy>Peter Keep</cp:lastModifiedBy>
  <cp:revision>13</cp:revision>
  <dcterms:created xsi:type="dcterms:W3CDTF">2023-10-23T21:41:27Z</dcterms:created>
  <dcterms:modified xsi:type="dcterms:W3CDTF">2023-11-04T06:14:26Z</dcterms:modified>
</cp:coreProperties>
</file>